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48FA-9547-480E-AF07-06E1F0FF8BF9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5B3E-D667-49FB-B933-C97AB7A8F7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96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48FA-9547-480E-AF07-06E1F0FF8BF9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5B3E-D667-49FB-B933-C97AB7A8F7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3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48FA-9547-480E-AF07-06E1F0FF8BF9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5B3E-D667-49FB-B933-C97AB7A8F7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06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48FA-9547-480E-AF07-06E1F0FF8BF9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5B3E-D667-49FB-B933-C97AB7A8F7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65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48FA-9547-480E-AF07-06E1F0FF8BF9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5B3E-D667-49FB-B933-C97AB7A8F7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68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48FA-9547-480E-AF07-06E1F0FF8BF9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5B3E-D667-49FB-B933-C97AB7A8F7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69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48FA-9547-480E-AF07-06E1F0FF8BF9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5B3E-D667-49FB-B933-C97AB7A8F7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39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48FA-9547-480E-AF07-06E1F0FF8BF9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5B3E-D667-49FB-B933-C97AB7A8F7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4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48FA-9547-480E-AF07-06E1F0FF8BF9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5B3E-D667-49FB-B933-C97AB7A8F7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40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48FA-9547-480E-AF07-06E1F0FF8BF9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5B3E-D667-49FB-B933-C97AB7A8F7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84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48FA-9547-480E-AF07-06E1F0FF8BF9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5B3E-D667-49FB-B933-C97AB7A8F7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69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48FA-9547-480E-AF07-06E1F0FF8BF9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B5B3E-D667-49FB-B933-C97AB7A8F7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74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欧州国際学会に参加発表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２０１８年５月２～３日 </a:t>
            </a:r>
            <a:r>
              <a:rPr lang="ja-JP" altLang="en-US" dirty="0"/>
              <a:t>オランダ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International Forum on Quality &amp;Safety in Healthcare</a:t>
            </a:r>
          </a:p>
          <a:p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/>
              <a:t>Amsterdam, </a:t>
            </a:r>
            <a:r>
              <a:rPr lang="en-US" altLang="ja-JP" dirty="0" err="1" smtClean="0"/>
              <a:t>Neatherlands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55641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学会参加証明書</a:t>
            </a:r>
            <a:endParaRPr kumimoji="1" lang="ja-JP" altLang="en-US" dirty="0"/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02" y="1600200"/>
            <a:ext cx="5671196" cy="4525963"/>
          </a:xfrm>
        </p:spPr>
      </p:pic>
    </p:spTree>
    <p:extLst>
      <p:ext uri="{BB962C8B-B14F-4D97-AF65-F5344CB8AC3E}">
        <p14:creationId xmlns:p14="http://schemas.microsoft.com/office/powerpoint/2010/main" val="349634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学会会場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C:\Users\HT\Pictures\Nikon Transfer 2\039\101NIKON\DSCN4337_3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2148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T\Pictures\Nikon Transfer 2\039\101NIKON\DSCN4393_32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49839" y="2447065"/>
            <a:ext cx="4825479" cy="361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1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大阪大学と群馬大学の合同発表者</a:t>
            </a:r>
            <a:endParaRPr kumimoji="1" lang="ja-JP" altLang="en-US" dirty="0"/>
          </a:p>
        </p:txBody>
      </p:sp>
      <p:pic>
        <p:nvPicPr>
          <p:cNvPr id="2050" name="Picture 2" descr="C:\Users\HT\Pictures\Nikon Transfer 2\039\101NIKON\DSCN4417_32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T\Pictures\Nikon Transfer 2\039\101NIKON\DSCN4416_32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20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</Words>
  <Application>Microsoft Office PowerPoint</Application>
  <PresentationFormat>画面に合わせる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Calibri</vt:lpstr>
      <vt:lpstr>Office ​​テーマ</vt:lpstr>
      <vt:lpstr>欧州国際学会に参加発表 ２０１８年５月２～３日 オランダ</vt:lpstr>
      <vt:lpstr>学会参加証明書</vt:lpstr>
      <vt:lpstr>学会会場</vt:lpstr>
      <vt:lpstr>大阪大学と群馬大学の合同発表者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欧州国際学会に参加発表 ２０１８年５月２～３日 オランダ</dc:title>
  <dc:creator>HT</dc:creator>
  <cp:lastModifiedBy>高橋日出雄</cp:lastModifiedBy>
  <cp:revision>2</cp:revision>
  <dcterms:created xsi:type="dcterms:W3CDTF">2018-05-23T12:27:40Z</dcterms:created>
  <dcterms:modified xsi:type="dcterms:W3CDTF">2018-05-24T02:58:33Z</dcterms:modified>
</cp:coreProperties>
</file>