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ja-JP"/>
    </a:defPPr>
    <a:lvl1pPr marL="0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1pPr>
    <a:lvl2pPr marL="457200" lvl="1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2pPr>
    <a:lvl3pPr marL="914400" lvl="2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3pPr>
    <a:lvl4pPr marL="1371600" lvl="3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4pPr>
    <a:lvl5pPr marL="1828800" lvl="4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5pPr>
    <a:lvl6pPr marL="2286000" lvl="5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6pPr>
    <a:lvl7pPr marL="2743200" lvl="6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7pPr>
    <a:lvl8pPr marL="3200400" lvl="7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8pPr>
    <a:lvl9pPr marL="3657600" lvl="8" indent="0" algn="l" defTabSz="914400" latinLnBrk="1">
      <a:lnSpc>
        <a:spcPct val="100000"/>
      </a:lnSpc>
      <a:defRPr lang="ja-JP" altLang="en-US" sz="1800" b="0" i="0" u="none" smtClean="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2051" name="Shape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ja-JP" altLang="en-US" smtClean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</a:p>
        </p:txBody>
      </p:sp>
      <p:sp>
        <p:nvSpPr>
          <p:cNvPr id="2052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B363F7CC-0B13-FE17-5F4F-5E3A2F110386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2053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2054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572995F6-164A-DCE1-ED7C-3C5EC6C4C3D7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11267" name="Shape"/>
          <p:cNvSpPr>
            <a:spLocks noGrp="1"/>
          </p:cNvSpPr>
          <p:nvPr>
            <p:ph type="body" orient="vert" idx="1"/>
          </p:nvPr>
        </p:nvSpPr>
        <p:spPr>
          <a:prstGeom prst="rect">
            <a:avLst/>
          </a:prstGeom>
          <a:ln>
            <a:noFill/>
          </a:ln>
        </p:spPr>
        <p:txBody>
          <a:bodyPr vert="eaVert"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1268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CE9BD0CB-9A83-E543-223E-4D6F44E97E44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11269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11270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632C2BF6-0662-63F8-6B4C-7A81065EB1EB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"/>
          <p:cNvSpPr>
            <a:spLocks noGrp="1"/>
          </p:cNvSpPr>
          <p:nvPr>
            <p:ph type="title" orient="vert"/>
          </p:nvPr>
        </p:nvSpPr>
        <p:spPr>
          <a:xfrm>
            <a:off x="6667500" y="274320"/>
            <a:ext cx="2019300" cy="5852160"/>
          </a:xfrm>
          <a:prstGeom prst="rect">
            <a:avLst/>
          </a:prstGeom>
          <a:ln>
            <a:noFill/>
          </a:ln>
        </p:spPr>
        <p:txBody>
          <a:bodyPr vert="eaVert"/>
          <a:lstStyle>
            <a:lvl1pPr>
              <a:defRPr lang="ja-JP" altLang="en-US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12291" name="Shape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57900" cy="5852160"/>
          </a:xfrm>
          <a:prstGeom prst="rect">
            <a:avLst/>
          </a:prstGeom>
          <a:ln>
            <a:noFill/>
          </a:ln>
        </p:spPr>
        <p:txBody>
          <a:bodyPr vert="eaVert"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2292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9336576B-75AF-729D-4F9F-E77659FCDDFA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12293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12294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B0EE00D6-3DEF-E068-EBDC-292A09ECD844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3075" name="Shape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3076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1615FCD2-F2DA-80D5-BA75-2D1A8FA4B8A1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3077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3078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886D633C-3A41-4B65-4B93-FC636445D011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"/>
          <p:cNvSpPr>
            <a:spLocks noGrp="1"/>
          </p:cNvSpPr>
          <p:nvPr>
            <p:ph type="title"/>
          </p:nvPr>
        </p:nvSpPr>
        <p:spPr>
          <a:xfrm>
            <a:off x="721995" y="4406900"/>
            <a:ext cx="7773035" cy="136207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lang="ja-JP" altLang="en-US" sz="4000" b="1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4099" name="Shape"/>
          <p:cNvSpPr>
            <a:spLocks noGrp="1"/>
          </p:cNvSpPr>
          <p:nvPr>
            <p:ph type="body" idx="1"/>
          </p:nvPr>
        </p:nvSpPr>
        <p:spPr>
          <a:xfrm>
            <a:off x="721995" y="2906395"/>
            <a:ext cx="7773035" cy="150114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lang="ja-JP" altLang="en-US" sz="2000" smtClean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lang="ja-JP" altLang="en-US" sz="1800" smtClean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ja-JP" altLang="en-US" sz="1600" smtClean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ja-JP" alt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ja-JP" altLang="en-US" sz="1400" smtClean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ja-JP" altLang="en-US" sz="1400" smtClean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ja-JP" altLang="en-US" sz="1400" smtClean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ja-JP" altLang="en-US" sz="1400" smtClean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ja-JP" altLang="en-US" sz="1400" smtClean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テキストの書式設定</a:t>
            </a:r>
          </a:p>
        </p:txBody>
      </p:sp>
      <p:sp>
        <p:nvSpPr>
          <p:cNvPr id="4100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FE0D51A5-41D2-EA30-7650-025C16CF59C6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4101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4102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F369CEEE-46A9-EAA4-84D5-31DFDEDA3D73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5123" name="Shape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z="2800" smtClean="0"/>
            </a:lvl1pPr>
            <a:lvl2pPr lvl="1">
              <a:defRPr lang="ja-JP" altLang="en-US" sz="2400" smtClean="0"/>
            </a:lvl2pPr>
            <a:lvl3pPr lvl="2">
              <a:defRPr lang="ja-JP" altLang="en-US" sz="2000" smtClean="0"/>
            </a:lvl3pPr>
            <a:lvl4pPr lvl="3">
              <a:defRPr lang="ja-JP" altLang="en-US" sz="1800" smtClean="0"/>
            </a:lvl4pPr>
            <a:lvl5pPr lvl="4">
              <a:defRPr lang="ja-JP" altLang="en-US" sz="1800" smtClean="0"/>
            </a:lvl5pPr>
            <a:lvl6pPr lvl="5">
              <a:defRPr lang="ja-JP" altLang="en-US" sz="1800" smtClean="0"/>
            </a:lvl6pPr>
            <a:lvl7pPr lvl="6">
              <a:defRPr lang="ja-JP" altLang="en-US" sz="1800" smtClean="0"/>
            </a:lvl7pPr>
            <a:lvl8pPr lvl="7">
              <a:defRPr lang="ja-JP" altLang="en-US" sz="1800" smtClean="0"/>
            </a:lvl8pPr>
            <a:lvl9pPr lvl="8">
              <a:defRPr lang="ja-JP" altLang="en-US" sz="1800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5124" name="Shape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z="2800" smtClean="0"/>
            </a:lvl1pPr>
            <a:lvl2pPr lvl="1">
              <a:defRPr lang="ja-JP" altLang="en-US" sz="2400" smtClean="0"/>
            </a:lvl2pPr>
            <a:lvl3pPr lvl="2">
              <a:defRPr lang="ja-JP" altLang="en-US" sz="2000" smtClean="0"/>
            </a:lvl3pPr>
            <a:lvl4pPr lvl="3">
              <a:defRPr lang="ja-JP" altLang="en-US" sz="1800" smtClean="0"/>
            </a:lvl4pPr>
            <a:lvl5pPr lvl="4">
              <a:defRPr lang="ja-JP" altLang="en-US" sz="1800" smtClean="0"/>
            </a:lvl5pPr>
            <a:lvl6pPr lvl="5">
              <a:defRPr lang="ja-JP" altLang="en-US" sz="1800" smtClean="0"/>
            </a:lvl6pPr>
            <a:lvl7pPr lvl="6">
              <a:defRPr lang="ja-JP" altLang="en-US" sz="1800" smtClean="0"/>
            </a:lvl7pPr>
            <a:lvl8pPr lvl="7">
              <a:defRPr lang="ja-JP" altLang="en-US" sz="1800" smtClean="0"/>
            </a:lvl8pPr>
            <a:lvl9pPr lvl="8">
              <a:defRPr lang="ja-JP" altLang="en-US" sz="1800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5125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17B3CDAC-52C4-862F-5288-3AC021D11464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5126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5127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4C19961F-82C1-0807-3C5D-C2685E8C3A70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6147" name="Shape"/>
          <p:cNvSpPr>
            <a:spLocks noGrp="1"/>
          </p:cNvSpPr>
          <p:nvPr>
            <p:ph type="body" idx="1"/>
          </p:nvPr>
        </p:nvSpPr>
        <p:spPr>
          <a:xfrm>
            <a:off x="457200" y="1534795"/>
            <a:ext cx="4040505" cy="64008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lang="ja-JP" altLang="en-US" sz="2200" b="1" smtClean="0"/>
            </a:lvl1pPr>
            <a:lvl2pPr marL="457200" lvl="1" indent="0">
              <a:buNone/>
              <a:defRPr lang="ja-JP" altLang="en-US" sz="2000" b="1" smtClean="0"/>
            </a:lvl2pPr>
            <a:lvl3pPr marL="914400" lvl="2" indent="0">
              <a:buNone/>
              <a:defRPr lang="ja-JP" altLang="en-US" sz="1800" b="1" smtClean="0"/>
            </a:lvl3pPr>
            <a:lvl4pPr marL="1371600" lvl="3" indent="0">
              <a:buNone/>
              <a:defRPr lang="ja-JP" altLang="en-US" sz="1600" b="1" smtClean="0"/>
            </a:lvl4pPr>
            <a:lvl5pPr marL="1828800" lvl="4" indent="0">
              <a:buNone/>
              <a:defRPr lang="ja-JP" altLang="en-US" sz="1600" b="1" smtClean="0"/>
            </a:lvl5pPr>
            <a:lvl6pPr marL="2286000" lvl="5" indent="0">
              <a:buNone/>
              <a:defRPr lang="ja-JP" altLang="en-US" sz="1600" b="1" smtClean="0"/>
            </a:lvl6pPr>
            <a:lvl7pPr marL="2743200" lvl="6" indent="0">
              <a:buNone/>
              <a:defRPr lang="ja-JP" altLang="en-US" sz="1600" b="1" smtClean="0"/>
            </a:lvl7pPr>
            <a:lvl8pPr marL="3200400" lvl="7" indent="0">
              <a:buNone/>
              <a:defRPr lang="ja-JP" altLang="en-US" sz="1600" b="1" smtClean="0"/>
            </a:lvl8pPr>
            <a:lvl9pPr marL="3657600" lvl="8" indent="0">
              <a:buNone/>
              <a:defRPr lang="ja-JP" altLang="en-US" sz="1600" b="1" smtClean="0"/>
            </a:lvl9pPr>
          </a:lstStyle>
          <a:p>
            <a:r>
              <a:rPr lang="ja-JP" altLang="en-US" smtClean="0"/>
              <a:t>マスタ テキストの書式設定</a:t>
            </a:r>
          </a:p>
        </p:txBody>
      </p:sp>
      <p:sp>
        <p:nvSpPr>
          <p:cNvPr id="6148" name="Shape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505" cy="395160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z="2400" smtClean="0"/>
            </a:lvl1pPr>
            <a:lvl2pPr lvl="1">
              <a:defRPr lang="ja-JP" altLang="en-US" sz="1800" smtClean="0"/>
            </a:lvl2pPr>
            <a:lvl3pPr lvl="2">
              <a:defRPr lang="ja-JP" altLang="en-US" sz="1600" smtClean="0"/>
            </a:lvl3pPr>
            <a:lvl4pPr lvl="3">
              <a:defRPr lang="ja-JP" altLang="en-US" sz="1600" smtClean="0"/>
            </a:lvl4pPr>
            <a:lvl5pPr lvl="4">
              <a:defRPr lang="ja-JP" altLang="en-US" sz="1600" smtClean="0"/>
            </a:lvl5pPr>
            <a:lvl6pPr lvl="5">
              <a:defRPr lang="ja-JP" altLang="en-US" sz="1600" smtClean="0"/>
            </a:lvl6pPr>
            <a:lvl7pPr lvl="6">
              <a:defRPr lang="ja-JP" altLang="en-US" sz="1600" smtClean="0"/>
            </a:lvl7pPr>
            <a:lvl8pPr lvl="7">
              <a:defRPr lang="ja-JP" altLang="en-US" sz="1600" smtClean="0"/>
            </a:lvl8pPr>
            <a:lvl9pPr lvl="8">
              <a:defRPr lang="ja-JP" altLang="en-US" sz="1600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6149" name="Shape"/>
          <p:cNvSpPr>
            <a:spLocks noGrp="1"/>
          </p:cNvSpPr>
          <p:nvPr>
            <p:ph type="body" sz="quarter" idx="3"/>
          </p:nvPr>
        </p:nvSpPr>
        <p:spPr>
          <a:xfrm>
            <a:off x="4645025" y="1534795"/>
            <a:ext cx="4041775" cy="64008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lang="ja-JP" altLang="en-US" sz="2200" b="1" smtClean="0"/>
            </a:lvl1pPr>
            <a:lvl2pPr marL="457200" lvl="1" indent="0">
              <a:buNone/>
              <a:defRPr lang="ja-JP" altLang="en-US" sz="2000" b="1" smtClean="0"/>
            </a:lvl2pPr>
            <a:lvl3pPr marL="914400" lvl="2" indent="0">
              <a:buNone/>
              <a:defRPr lang="ja-JP" altLang="en-US" sz="1800" b="1" smtClean="0"/>
            </a:lvl3pPr>
            <a:lvl4pPr marL="1371600" lvl="3" indent="0">
              <a:buNone/>
              <a:defRPr lang="ja-JP" altLang="en-US" sz="1600" b="1" smtClean="0"/>
            </a:lvl4pPr>
            <a:lvl5pPr marL="1828800" lvl="4" indent="0">
              <a:buNone/>
              <a:defRPr lang="ja-JP" altLang="en-US" sz="1600" b="1" smtClean="0"/>
            </a:lvl5pPr>
            <a:lvl6pPr marL="2286000" lvl="5" indent="0">
              <a:buNone/>
              <a:defRPr lang="ja-JP" altLang="en-US" sz="1600" b="1" smtClean="0"/>
            </a:lvl6pPr>
            <a:lvl7pPr marL="2743200" lvl="6" indent="0">
              <a:buNone/>
              <a:defRPr lang="ja-JP" altLang="en-US" sz="1600" b="1" smtClean="0"/>
            </a:lvl7pPr>
            <a:lvl8pPr marL="3200400" lvl="7" indent="0">
              <a:buNone/>
              <a:defRPr lang="ja-JP" altLang="en-US" sz="1600" b="1" smtClean="0"/>
            </a:lvl8pPr>
            <a:lvl9pPr marL="3657600" lvl="8" indent="0">
              <a:buNone/>
              <a:defRPr lang="ja-JP" altLang="en-US" sz="1600" b="1" smtClean="0"/>
            </a:lvl9pPr>
          </a:lstStyle>
          <a:p>
            <a:r>
              <a:rPr lang="ja-JP" altLang="en-US" smtClean="0"/>
              <a:t>マスタ テキストの書式設定</a:t>
            </a:r>
          </a:p>
        </p:txBody>
      </p:sp>
      <p:sp>
        <p:nvSpPr>
          <p:cNvPr id="6150" name="Shape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60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z="2400" smtClean="0"/>
            </a:lvl1pPr>
            <a:lvl2pPr lvl="1">
              <a:defRPr lang="ja-JP" altLang="en-US" sz="1800" smtClean="0"/>
            </a:lvl2pPr>
            <a:lvl3pPr lvl="2">
              <a:defRPr lang="ja-JP" altLang="en-US" sz="1600" smtClean="0"/>
            </a:lvl3pPr>
            <a:lvl4pPr lvl="3">
              <a:defRPr lang="ja-JP" altLang="en-US" sz="1600" smtClean="0"/>
            </a:lvl4pPr>
            <a:lvl5pPr lvl="4">
              <a:defRPr lang="ja-JP" altLang="en-US" sz="1600" smtClean="0"/>
            </a:lvl5pPr>
            <a:lvl6pPr lvl="5">
              <a:defRPr lang="ja-JP" altLang="en-US" sz="1600" smtClean="0"/>
            </a:lvl6pPr>
            <a:lvl7pPr lvl="6">
              <a:defRPr lang="ja-JP" altLang="en-US" sz="1600" smtClean="0"/>
            </a:lvl7pPr>
            <a:lvl8pPr lvl="7">
              <a:defRPr lang="ja-JP" altLang="en-US" sz="1600" smtClean="0"/>
            </a:lvl8pPr>
            <a:lvl9pPr lvl="8">
              <a:defRPr lang="ja-JP" altLang="en-US" sz="1600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6151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7D857CF1-40D4-4AFE-7507-C6A3A1868624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6152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6153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D9EEC63E-6263-09C3-68B5-F48FA63FA268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7171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2C7B97EA-8D41-05EC-46D0-53F5C7D3D5B8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7172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7173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38991064-8B17-8B44-0C4D-75C792EC262F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C4380370-3164-5321-4B66-8089C3C2D194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8195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8196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21DC093E-43F1-DACC-607A-F9CC1A5B0256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63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lang="ja-JP" altLang="en-US" sz="2000" b="1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9219" name="Shape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43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z="3200" smtClean="0"/>
            </a:lvl1pPr>
            <a:lvl2pPr lvl="1">
              <a:defRPr lang="ja-JP" altLang="en-US" sz="2800" smtClean="0"/>
            </a:lvl2pPr>
            <a:lvl3pPr lvl="2">
              <a:defRPr lang="ja-JP" altLang="en-US" sz="2400" smtClean="0"/>
            </a:lvl3pPr>
            <a:lvl4pPr lvl="3">
              <a:defRPr lang="ja-JP" altLang="en-US" sz="2000" smtClean="0"/>
            </a:lvl4pPr>
            <a:lvl5pPr lvl="4">
              <a:defRPr lang="ja-JP" altLang="en-US" sz="2000" smtClean="0"/>
            </a:lvl5pPr>
            <a:lvl6pPr lvl="5">
              <a:defRPr lang="ja-JP" altLang="en-US" sz="2000" smtClean="0"/>
            </a:lvl6pPr>
            <a:lvl7pPr lvl="6">
              <a:defRPr lang="ja-JP" altLang="en-US" sz="2000" smtClean="0"/>
            </a:lvl7pPr>
            <a:lvl8pPr lvl="7">
              <a:defRPr lang="ja-JP" altLang="en-US" sz="2000" smtClean="0"/>
            </a:lvl8pPr>
            <a:lvl9pPr lvl="8">
              <a:defRPr lang="ja-JP" altLang="en-US" sz="2000" smtClean="0"/>
            </a:lvl9pPr>
          </a:lstStyle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9220" name="Shape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630" cy="46913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ja-JP" altLang="en-US" sz="1400" smtClean="0"/>
            </a:lvl1pPr>
            <a:lvl2pPr marL="457200" lvl="1" indent="0">
              <a:buNone/>
              <a:defRPr lang="ja-JP" altLang="en-US" sz="1200" smtClean="0"/>
            </a:lvl2pPr>
            <a:lvl3pPr marL="914400" lvl="2" indent="0">
              <a:buNone/>
              <a:defRPr lang="ja-JP" altLang="en-US" sz="1000" smtClean="0"/>
            </a:lvl3pPr>
            <a:lvl4pPr marL="1371600" lvl="3" indent="0">
              <a:buNone/>
              <a:defRPr lang="ja-JP" altLang="en-US" sz="900" smtClean="0"/>
            </a:lvl4pPr>
            <a:lvl5pPr marL="1828800" lvl="4" indent="0">
              <a:buNone/>
              <a:defRPr lang="ja-JP" altLang="en-US" sz="900" smtClean="0"/>
            </a:lvl5pPr>
            <a:lvl6pPr marL="2286000" lvl="5" indent="0">
              <a:buNone/>
              <a:defRPr lang="ja-JP" altLang="en-US" sz="900" smtClean="0"/>
            </a:lvl6pPr>
            <a:lvl7pPr marL="2743200" lvl="6" indent="0">
              <a:buNone/>
              <a:defRPr lang="ja-JP" altLang="en-US" sz="900" smtClean="0"/>
            </a:lvl7pPr>
            <a:lvl8pPr marL="3200400" lvl="7" indent="0">
              <a:buNone/>
              <a:defRPr lang="ja-JP" altLang="en-US" sz="900" smtClean="0"/>
            </a:lvl8pPr>
            <a:lvl9pPr marL="3657600" lvl="8" indent="0">
              <a:buNone/>
              <a:defRPr lang="ja-JP" altLang="en-US" sz="900" smtClean="0"/>
            </a:lvl9pPr>
          </a:lstStyle>
          <a:p>
            <a:r>
              <a:rPr lang="ja-JP" altLang="en-US" smtClean="0"/>
              <a:t>マスタ テキストの書式設定</a:t>
            </a:r>
          </a:p>
        </p:txBody>
      </p:sp>
      <p:sp>
        <p:nvSpPr>
          <p:cNvPr id="9221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CDD830AD-91F5-743F-15DE-008818F3A65B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9222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9223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C67C7EEB-6C4A-882C-CE51-1490620F5EED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"/>
          <p:cNvSpPr>
            <a:spLocks noGrp="1"/>
          </p:cNvSpPr>
          <p:nvPr>
            <p:ph type="title"/>
          </p:nvPr>
        </p:nvSpPr>
        <p:spPr>
          <a:xfrm>
            <a:off x="1791970" y="4800600"/>
            <a:ext cx="5487035" cy="567055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lang="ja-JP" altLang="en-US" sz="2000" b="1" smtClean="0"/>
            </a:lvl1pPr>
          </a:lstStyle>
          <a:p>
            <a:r>
              <a:rPr lang="ja-JP" altLang="en-US" smtClean="0"/>
              <a:t>タイトルの書式設定</a:t>
            </a:r>
          </a:p>
        </p:txBody>
      </p:sp>
      <p:sp>
        <p:nvSpPr>
          <p:cNvPr id="10243" name="Shape"/>
          <p:cNvSpPr>
            <a:spLocks noGrp="1"/>
          </p:cNvSpPr>
          <p:nvPr>
            <p:ph type="pic" idx="1"/>
          </p:nvPr>
        </p:nvSpPr>
        <p:spPr>
          <a:xfrm>
            <a:off x="1791970" y="612775"/>
            <a:ext cx="5487035" cy="411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ja-JP" altLang="en-US" sz="3200" smtClean="0"/>
            </a:lvl1pPr>
            <a:lvl2pPr marL="457200" lvl="1" indent="0">
              <a:buNone/>
              <a:defRPr lang="ja-JP" altLang="en-US" sz="3000" smtClean="0"/>
            </a:lvl2pPr>
            <a:lvl3pPr marL="914400" lvl="2" indent="0">
              <a:buNone/>
              <a:defRPr lang="ja-JP" altLang="en-US" sz="2800" smtClean="0"/>
            </a:lvl3pPr>
            <a:lvl4pPr marL="1371600" lvl="3" indent="0">
              <a:buNone/>
              <a:defRPr lang="ja-JP" altLang="en-US" sz="2600" smtClean="0"/>
            </a:lvl4pPr>
            <a:lvl5pPr marL="1828800" lvl="4" indent="0">
              <a:buNone/>
              <a:defRPr lang="ja-JP" altLang="en-US" sz="2400" smtClean="0"/>
            </a:lvl5pPr>
            <a:lvl6pPr marL="2286000" lvl="5" indent="0">
              <a:buNone/>
              <a:defRPr lang="ja-JP" altLang="en-US" sz="2200" smtClean="0"/>
            </a:lvl6pPr>
            <a:lvl7pPr marL="2743200" lvl="6" indent="0">
              <a:buNone/>
              <a:defRPr lang="ja-JP" altLang="en-US" sz="2000" smtClean="0"/>
            </a:lvl7pPr>
            <a:lvl8pPr marL="3200400" lvl="7" indent="0">
              <a:buNone/>
              <a:defRPr lang="ja-JP" altLang="en-US" sz="2000" smtClean="0"/>
            </a:lvl8pPr>
            <a:lvl9pPr marL="3657600" lvl="8" indent="0">
              <a:buNone/>
              <a:defRPr lang="ja-JP" altLang="en-US" sz="2000" smtClean="0"/>
            </a:lvl9pPr>
          </a:lstStyle>
          <a:p>
            <a:endParaRPr lang="ja-JP" altLang="en-US" smtClean="0"/>
          </a:p>
        </p:txBody>
      </p:sp>
      <p:sp>
        <p:nvSpPr>
          <p:cNvPr id="10244" name="Shape"/>
          <p:cNvSpPr>
            <a:spLocks noGrp="1"/>
          </p:cNvSpPr>
          <p:nvPr>
            <p:ph type="body" sz="half" idx="2"/>
          </p:nvPr>
        </p:nvSpPr>
        <p:spPr>
          <a:xfrm>
            <a:off x="1791970" y="5367020"/>
            <a:ext cx="5487035" cy="80581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ja-JP" altLang="en-US" sz="1400" smtClean="0"/>
            </a:lvl1pPr>
            <a:lvl2pPr marL="457200" lvl="1" indent="0">
              <a:buNone/>
              <a:defRPr lang="ja-JP" altLang="en-US" sz="1200" smtClean="0"/>
            </a:lvl2pPr>
            <a:lvl3pPr marL="914400" lvl="2" indent="0">
              <a:buNone/>
              <a:defRPr lang="ja-JP" altLang="en-US" sz="1000" smtClean="0"/>
            </a:lvl3pPr>
            <a:lvl4pPr marL="1371600" lvl="3" indent="0">
              <a:buNone/>
              <a:defRPr lang="ja-JP" altLang="en-US" sz="900" smtClean="0"/>
            </a:lvl4pPr>
            <a:lvl5pPr marL="1828800" lvl="4" indent="0">
              <a:buNone/>
              <a:defRPr lang="ja-JP" altLang="en-US" sz="900" smtClean="0"/>
            </a:lvl5pPr>
            <a:lvl6pPr marL="2286000" lvl="5" indent="0">
              <a:buNone/>
              <a:defRPr lang="ja-JP" altLang="en-US" sz="900" smtClean="0"/>
            </a:lvl6pPr>
            <a:lvl7pPr marL="2743200" lvl="6" indent="0">
              <a:buNone/>
              <a:defRPr lang="ja-JP" altLang="en-US" sz="900" smtClean="0"/>
            </a:lvl7pPr>
            <a:lvl8pPr marL="3200400" lvl="7" indent="0">
              <a:buNone/>
              <a:defRPr lang="ja-JP" altLang="en-US" sz="900" smtClean="0"/>
            </a:lvl8pPr>
            <a:lvl9pPr marL="3657600" lvl="8" indent="0">
              <a:buNone/>
              <a:defRPr lang="ja-JP" altLang="en-US" sz="900" smtClean="0"/>
            </a:lvl9pPr>
          </a:lstStyle>
          <a:p>
            <a:r>
              <a:rPr lang="ja-JP" altLang="en-US" smtClean="0"/>
              <a:t>マスタ テキストの書式設定</a:t>
            </a:r>
          </a:p>
        </p:txBody>
      </p:sp>
      <p:sp>
        <p:nvSpPr>
          <p:cNvPr id="10245" name="Shape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856C1C5C-445F-3514-A000-B4528EE0899F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10246" name="Shape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endParaRPr lang="ja-JP" altLang="en-US" smtClean="0"/>
          </a:p>
        </p:txBody>
      </p:sp>
      <p:sp>
        <p:nvSpPr>
          <p:cNvPr id="10247" name="Shape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>
            <a:lvl1pPr>
              <a:defRPr lang="ja-JP" altLang="en-US" smtClean="0"/>
            </a:lvl1pPr>
            <a:lvl2pPr lvl="1">
              <a:defRPr lang="ja-JP" altLang="en-US" smtClean="0"/>
            </a:lvl2pPr>
            <a:lvl3pPr lvl="2">
              <a:defRPr lang="ja-JP" altLang="en-US" smtClean="0"/>
            </a:lvl3pPr>
            <a:lvl4pPr lvl="3">
              <a:defRPr lang="ja-JP" altLang="en-US" smtClean="0"/>
            </a:lvl4pPr>
            <a:lvl5pPr lvl="4">
              <a:defRPr lang="ja-JP" altLang="en-US" smtClean="0"/>
            </a:lvl5pPr>
            <a:lvl6pPr lvl="5">
              <a:defRPr lang="ja-JP" altLang="en-US" smtClean="0"/>
            </a:lvl6pPr>
            <a:lvl7pPr lvl="6">
              <a:defRPr lang="ja-JP" altLang="en-US" smtClean="0"/>
            </a:lvl7pPr>
            <a:lvl8pPr lvl="7">
              <a:defRPr lang="ja-JP" altLang="en-US" smtClean="0"/>
            </a:lvl8pPr>
            <a:lvl9pPr lvl="8">
              <a:defRPr lang="ja-JP" altLang="en-US" smtClean="0"/>
            </a:lvl9pPr>
          </a:lstStyle>
          <a:p>
            <a:fld id="{E48A189D-CEA4-DC06-5892-36988623809E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63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r>
              <a:rPr lang="ja-JP" altLang="en-US" smtClean="0"/>
              <a:t>タイトルの書式設定</a:t>
            </a:r>
          </a:p>
        </p:txBody>
      </p:sp>
      <p:sp>
        <p:nvSpPr>
          <p:cNvPr id="1027" name="Shape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Shape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l" defTabSz="914400" latinLnBrk="1">
              <a:lnSpc>
                <a:spcPct val="100000"/>
              </a:lnSpc>
              <a:defRPr lang="ja-JP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3E961693-95CA-E054-E75A-E341D21DC309}" type="datetimeFigureOut">
              <a:rPr lang="ja-JP" altLang="en-US" smtClean="0"/>
              <a:t>2015/10/19</a:t>
            </a:fld>
            <a:endParaRPr lang="ja-JP" altLang="en-US" smtClean="0"/>
          </a:p>
        </p:txBody>
      </p:sp>
      <p:sp>
        <p:nvSpPr>
          <p:cNvPr id="1029" name="Shape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 defTabSz="914400" latinLnBrk="1">
              <a:lnSpc>
                <a:spcPct val="100000"/>
              </a:lnSpc>
              <a:defRPr lang="ja-JP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ja-JP" altLang="en-US" smtClean="0"/>
          </a:p>
        </p:txBody>
      </p:sp>
      <p:sp>
        <p:nvSpPr>
          <p:cNvPr id="1030" name="Shape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r" defTabSz="914400" latinLnBrk="1">
              <a:lnSpc>
                <a:spcPct val="100000"/>
              </a:lnSpc>
              <a:defRPr lang="ja-JP" altLang="en-US" sz="1200" b="0" i="0" u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C77089C-4BDD-0F46-01EA-428B2DF18686}" type="slidenum">
              <a:rPr lang="ja-JP" altLang="en-US" smtClean="0"/>
              <a:t>‹#›</a:t>
            </a:fld>
            <a:endParaRPr lang="ja-JP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marL="0" indent="0" algn="ctr" defTabSz="914400" latinLnBrk="1">
        <a:lnSpc>
          <a:spcPct val="100000"/>
        </a:lnSpc>
        <a:spcBef>
          <a:spcPct val="0"/>
        </a:spcBef>
        <a:buNone/>
        <a:defRPr lang="ja-JP" altLang="en-US" sz="4400" b="0" i="0" u="none" smtClean="0">
          <a:solidFill>
            <a:schemeClr val="tx1"/>
          </a:solidFill>
          <a:latin typeface="+mj-lt"/>
          <a:ea typeface="+mj-ea"/>
        </a:defRPr>
      </a:lvl1pPr>
    </p:titleStyle>
    <p:bodyStyle>
      <a:lvl1pPr marL="342900" indent="-342900" algn="l" defTabSz="914400" latinLnBrk="1">
        <a:lnSpc>
          <a:spcPct val="100000"/>
        </a:lnSpc>
        <a:spcBef>
          <a:spcPct val="20000"/>
        </a:spcBef>
        <a:buFont typeface="Arial"/>
        <a:buChar char="•"/>
        <a:defRPr lang="ja-JP" altLang="en-US" sz="3200" b="0" i="0" u="none" smtClean="0">
          <a:solidFill>
            <a:schemeClr val="tx1"/>
          </a:solidFill>
          <a:latin typeface="+mn-lt"/>
          <a:ea typeface="+mn-ea"/>
        </a:defRPr>
      </a:lvl1pPr>
      <a:lvl2pPr marL="742950" lvl="1" indent="-285750" algn="l" defTabSz="914400" latinLnBrk="1">
        <a:lnSpc>
          <a:spcPct val="100000"/>
        </a:lnSpc>
        <a:spcBef>
          <a:spcPct val="20000"/>
        </a:spcBef>
        <a:buFont typeface="Arial"/>
        <a:buChar char="–"/>
        <a:defRPr lang="ja-JP" altLang="en-US" sz="2800" b="0" i="0" u="none" smtClean="0">
          <a:solidFill>
            <a:schemeClr val="tx1"/>
          </a:solidFill>
          <a:latin typeface="+mn-lt"/>
          <a:ea typeface="+mn-ea"/>
        </a:defRPr>
      </a:lvl2pPr>
      <a:lvl3pPr marL="1143000" lvl="2" indent="-228600" algn="l" defTabSz="914400" latinLnBrk="1">
        <a:lnSpc>
          <a:spcPct val="100000"/>
        </a:lnSpc>
        <a:spcBef>
          <a:spcPct val="20000"/>
        </a:spcBef>
        <a:buFont typeface="Arial"/>
        <a:buChar char="•"/>
        <a:defRPr lang="ja-JP" altLang="en-US" sz="2400" b="0" i="0" u="none" smtClean="0">
          <a:solidFill>
            <a:schemeClr val="tx1"/>
          </a:solidFill>
          <a:latin typeface="+mn-lt"/>
          <a:ea typeface="+mn-ea"/>
        </a:defRPr>
      </a:lvl3pPr>
      <a:lvl4pPr marL="1600200" lvl="3" indent="-228600" algn="l" defTabSz="914400" latinLnBrk="1">
        <a:lnSpc>
          <a:spcPct val="100000"/>
        </a:lnSpc>
        <a:spcBef>
          <a:spcPct val="20000"/>
        </a:spcBef>
        <a:buFont typeface="Arial"/>
        <a:buChar char="–"/>
        <a:defRPr lang="ja-JP" altLang="en-US" sz="2000" b="0" i="0" u="none" smtClean="0">
          <a:solidFill>
            <a:schemeClr val="tx1"/>
          </a:solidFill>
          <a:latin typeface="+mn-lt"/>
          <a:ea typeface="+mn-ea"/>
        </a:defRPr>
      </a:lvl4pPr>
      <a:lvl5pPr marL="2057400" lvl="4" indent="-228600" algn="l" defTabSz="914400" latinLnBrk="1">
        <a:lnSpc>
          <a:spcPct val="100000"/>
        </a:lnSpc>
        <a:spcBef>
          <a:spcPct val="20000"/>
        </a:spcBef>
        <a:buFont typeface="Arial"/>
        <a:buChar char="»"/>
        <a:defRPr lang="ja-JP" altLang="en-US" sz="2000" b="0" i="0" u="none" smtClean="0">
          <a:solidFill>
            <a:schemeClr val="tx1"/>
          </a:solidFill>
          <a:latin typeface="+mn-lt"/>
          <a:ea typeface="+mn-ea"/>
        </a:defRPr>
      </a:lvl5pPr>
      <a:lvl6pPr marL="2514600" lvl="5" indent="-228600" algn="l" defTabSz="914400" latinLnBrk="1">
        <a:lnSpc>
          <a:spcPct val="100000"/>
        </a:lnSpc>
        <a:spcBef>
          <a:spcPct val="20000"/>
        </a:spcBef>
        <a:buFont typeface="Arial"/>
        <a:buChar char="•"/>
        <a:defRPr lang="ja-JP" altLang="en-US" sz="2000" b="0" i="0" u="none" smtClean="0">
          <a:solidFill>
            <a:schemeClr val="tx1"/>
          </a:solidFill>
          <a:latin typeface="+mn-lt"/>
          <a:ea typeface="+mn-ea"/>
        </a:defRPr>
      </a:lvl6pPr>
      <a:lvl7pPr marL="2971800" lvl="6" indent="-228600" algn="l" defTabSz="914400" latinLnBrk="1">
        <a:lnSpc>
          <a:spcPct val="100000"/>
        </a:lnSpc>
        <a:spcBef>
          <a:spcPct val="20000"/>
        </a:spcBef>
        <a:buFont typeface="Arial"/>
        <a:buChar char="•"/>
        <a:defRPr lang="ja-JP" altLang="en-US" sz="2000" b="0" i="0" u="none" smtClean="0">
          <a:solidFill>
            <a:schemeClr val="tx1"/>
          </a:solidFill>
          <a:latin typeface="+mn-lt"/>
          <a:ea typeface="+mn-ea"/>
        </a:defRPr>
      </a:lvl7pPr>
      <a:lvl8pPr marL="3429000" lvl="7" indent="-228600" algn="l" defTabSz="914400" latinLnBrk="1">
        <a:lnSpc>
          <a:spcPct val="100000"/>
        </a:lnSpc>
        <a:spcBef>
          <a:spcPct val="20000"/>
        </a:spcBef>
        <a:buFont typeface="Arial"/>
        <a:buChar char="•"/>
        <a:defRPr lang="ja-JP" altLang="en-US" sz="2000" b="0" i="0" u="none" smtClean="0">
          <a:solidFill>
            <a:schemeClr val="tx1"/>
          </a:solidFill>
          <a:latin typeface="+mn-lt"/>
          <a:ea typeface="+mn-ea"/>
        </a:defRPr>
      </a:lvl8pPr>
      <a:lvl9pPr marL="3886200" lvl="8" indent="-228600" algn="l" defTabSz="914400" latinLnBrk="1">
        <a:lnSpc>
          <a:spcPct val="100000"/>
        </a:lnSpc>
        <a:spcBef>
          <a:spcPct val="20000"/>
        </a:spcBef>
        <a:buFont typeface="Arial"/>
        <a:buChar char="•"/>
        <a:defRPr lang="ja-JP" altLang="en-US" sz="2000" b="0" i="0" u="none" smtClean="0">
          <a:solidFill>
            <a:schemeClr val="tx1"/>
          </a:solidFill>
          <a:latin typeface="+mn-lt"/>
          <a:ea typeface="+mn-ea"/>
        </a:defRPr>
      </a:lvl9pPr>
    </p:bodyStyle>
    <p:otherStyle>
      <a:lvl1pPr marL="0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1pPr>
      <a:lvl2pPr marL="457200" lvl="1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2pPr>
      <a:lvl3pPr marL="914400" lvl="2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3pPr>
      <a:lvl4pPr marL="1371600" lvl="3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4pPr>
      <a:lvl5pPr marL="1828800" lvl="4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5pPr>
      <a:lvl6pPr marL="2286000" lvl="5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6pPr>
      <a:lvl7pPr marL="2743200" lvl="6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7pPr>
      <a:lvl8pPr marL="3200400" lvl="7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8pPr>
      <a:lvl9pPr marL="3657600" lvl="8" indent="0" algn="l" defTabSz="914400" latinLnBrk="1">
        <a:lnSpc>
          <a:spcPct val="100000"/>
        </a:lnSpc>
        <a:defRPr lang="ja-JP" altLang="en-US" sz="1800" b="0" i="0" u="none" smtClean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517017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ja-JP" altLang="en-US" dirty="0" smtClean="0"/>
              <a:t>ベルツ花夫人と黒須巳之吉先生</a:t>
            </a:r>
            <a:br>
              <a:rPr lang="ja-JP" altLang="en-US" dirty="0" smtClean="0"/>
            </a:br>
            <a:r>
              <a:rPr lang="ja-JP" altLang="en-US" dirty="0" smtClean="0"/>
              <a:t>　　の夫人で元エミールスクリバ　トモエさん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/>
          <a:p>
            <a:r>
              <a:rPr lang="ja-JP" altLang="en-US" smtClean="0"/>
              <a:t>黒須巳</a:t>
            </a:r>
            <a:r>
              <a:rPr lang="ja-JP" altLang="en-US" sz="3520" smtClean="0"/>
              <a:t>之</a:t>
            </a:r>
            <a:r>
              <a:rPr lang="ja-JP" altLang="en-US" smtClean="0"/>
              <a:t>吉先生とトモエ夫人に</a:t>
            </a:r>
            <a:r>
              <a:rPr lang="ja-JP" altLang="en-US" sz="3520" smtClean="0"/>
              <a:t/>
            </a:r>
            <a:br>
              <a:rPr lang="ja-JP" altLang="en-US" sz="3520" smtClean="0"/>
            </a:br>
            <a:r>
              <a:rPr lang="ja-JP" altLang="en-US" smtClean="0"/>
              <a:t>黒須林蔵祖父の記念写真</a:t>
            </a:r>
          </a:p>
        </p:txBody>
      </p:sp>
      <p:sp>
        <p:nvSpPr>
          <p:cNvPr id="16387" name="Shape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ja-JP" altLang="en-US" smtClean="0"/>
              <a:t>兄の結婚式会場にて</a:t>
            </a:r>
          </a:p>
        </p:txBody>
      </p:sp>
      <p:sp>
        <p:nvSpPr>
          <p:cNvPr id="16388" name="Shape"/>
          <p:cNvSpPr>
            <a:spLocks noGrp="1"/>
          </p:cNvSpPr>
          <p:nvPr>
            <p:ph type="body" sz="quarter" idx="3"/>
          </p:nvPr>
        </p:nvSpPr>
        <p:spPr>
          <a:xfrm>
            <a:off x="4500245" y="1413510"/>
            <a:ext cx="4534535" cy="1223645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r>
              <a:rPr lang="ja-JP" altLang="en-US" smtClean="0"/>
              <a:t>エミール　スクリバトモエさんと</a:t>
            </a:r>
          </a:p>
          <a:p>
            <a:r>
              <a:rPr lang="ja-JP" altLang="en-US" smtClean="0"/>
              <a:t>ベルツ花夫人</a:t>
            </a:r>
          </a:p>
          <a:p>
            <a:r>
              <a:rPr lang="ja-JP" altLang="en-US" smtClean="0"/>
              <a:t>１９２９</a:t>
            </a:r>
            <a:r>
              <a:rPr lang="ja-JP" altLang="en-US" sz="2200" smtClean="0"/>
              <a:t>　　黒須巴夫人提供</a:t>
            </a:r>
          </a:p>
        </p:txBody>
      </p:sp>
      <p:pic>
        <p:nvPicPr>
          <p:cNvPr id="16389" name="Picture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65" y="2565400"/>
            <a:ext cx="6128385" cy="4102735"/>
          </a:xfrm>
          <a:prstGeom prst="rect">
            <a:avLst/>
          </a:prstGeom>
        </p:spPr>
      </p:pic>
      <p:pic>
        <p:nvPicPr>
          <p:cNvPr id="16390" name="Picture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55690" y="2997200"/>
            <a:ext cx="2645410" cy="3951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"/>
          <p:cNvSpPr>
            <a:spLocks noGrp="1"/>
          </p:cNvSpPr>
          <p:nvPr>
            <p:ph type="title"/>
          </p:nvPr>
        </p:nvSpPr>
        <p:spPr>
          <a:xfrm>
            <a:off x="469265" y="334010"/>
            <a:ext cx="3008630" cy="187134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ja-JP" altLang="en-US" sz="2400" smtClean="0"/>
              <a:t>エミールスクリバ</a:t>
            </a:r>
          </a:p>
        </p:txBody>
      </p:sp>
      <p:sp>
        <p:nvSpPr>
          <p:cNvPr id="15363" name="Shape"/>
          <p:cNvSpPr>
            <a:spLocks noGrp="1"/>
          </p:cNvSpPr>
          <p:nvPr>
            <p:ph type="body" sz="half" idx="2"/>
          </p:nvPr>
        </p:nvSpPr>
        <p:spPr>
          <a:xfrm>
            <a:off x="325120" y="405765"/>
            <a:ext cx="3008630" cy="129603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ja-JP" altLang="en-US" sz="2400" smtClean="0"/>
              <a:t>スクリバ博士の次男</a:t>
            </a:r>
          </a:p>
        </p:txBody>
      </p:sp>
      <p:pic>
        <p:nvPicPr>
          <p:cNvPr id="15364" name="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91770"/>
            <a:ext cx="4206240" cy="6283325"/>
          </a:xfrm>
          <a:prstGeom prst="rect">
            <a:avLst/>
          </a:prstGeom>
        </p:spPr>
      </p:pic>
      <p:pic>
        <p:nvPicPr>
          <p:cNvPr id="15365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16965" y="2205355"/>
            <a:ext cx="3114675" cy="465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TF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ＭＳ Ｐゴシック"/>
        <a:ea typeface="ＭＳ Ｐゴシック"/>
        <a:cs typeface="Arial"/>
        <a:font script="Yiii" typeface="Microsoft Yi Baiti"/>
        <a:font script="Syrc" typeface="Estrangelo Edessa"/>
        <a:font script="Hebr" typeface="Times New Roman"/>
        <a:font script="Knda" typeface="Tunga"/>
        <a:font script="Arab" typeface="Times New Roman"/>
        <a:font script="Cans" typeface="Euphemia"/>
        <a:font script="Telu" typeface="Gautami"/>
        <a:font script="Khmr" typeface="MoolBoran"/>
        <a:font script="Viet" typeface="Times New Roman"/>
        <a:font script="Mlym" typeface="Kartika"/>
        <a:font script="Mong" typeface="Mongolian Baiti"/>
        <a:font script="Cher" typeface="Plantagenet Cherokee"/>
        <a:font script="Uigh" typeface="Microsoft Uighur"/>
        <a:font script="Taml" typeface="Latha"/>
        <a:font script="Sinh" typeface="Iskoola Pota"/>
        <a:font script="Gujr" typeface="Shruti"/>
        <a:font script="Jpan" typeface="ＭＳ Ｐゴシック"/>
        <a:font script="Tibt" typeface="Microsoft Himalaya"/>
        <a:font script="Thaa" typeface="MV Boli"/>
        <a:font script="Hang" typeface="굴림"/>
        <a:font script="Laoo" typeface="DokChampa"/>
        <a:font script="Hant" typeface="新細明體"/>
        <a:font script="Thai" typeface="Angsana New"/>
        <a:font script="Hans" typeface="宋体"/>
        <a:font script="Ethi" typeface="Nyala"/>
        <a:font script="Deva" typeface="Mangal"/>
        <a:font script="Beng" typeface="Vrinda"/>
        <a:font script="Orya" typeface="Kalinga"/>
        <a:font script="Guru" typeface="Raavi"/>
      </a:majorFont>
      <a:minorFont>
        <a:latin typeface="ＭＳ Ｐゴシック"/>
        <a:ea typeface="ＭＳ Ｐゴシック"/>
        <a:cs typeface="Arial"/>
        <a:font script="Yiii" typeface="Microsoft Yi Baiti"/>
        <a:font script="Syrc" typeface="Estrangelo Edessa"/>
        <a:font script="Hebr" typeface="Times New Roman"/>
        <a:font script="Knda" typeface="Tunga"/>
        <a:font script="Arab" typeface="Times New Roman"/>
        <a:font script="Cans" typeface="Euphemia"/>
        <a:font script="Telu" typeface="Gautami"/>
        <a:font script="Khmr" typeface="MoolBoran"/>
        <a:font script="Viet" typeface="Times New Roman"/>
        <a:font script="Mlym" typeface="Kartika"/>
        <a:font script="Mong" typeface="Mongolian Baiti"/>
        <a:font script="Cher" typeface="Plantagenet Cherokee"/>
        <a:font script="Uigh" typeface="Microsoft Uighur"/>
        <a:font script="Taml" typeface="Latha"/>
        <a:font script="Sinh" typeface="Iskoola Pota"/>
        <a:font script="Gujr" typeface="Shruti"/>
        <a:font script="Jpan" typeface="ＭＳ Ｐゴシック"/>
        <a:font script="Tibt" typeface="Microsoft Himalaya"/>
        <a:font script="Thaa" typeface="MV Boli"/>
        <a:font script="Hang" typeface="굴림"/>
        <a:font script="Laoo" typeface="DokChampa"/>
        <a:font script="Hant" typeface="新細明體"/>
        <a:font script="Thai" typeface="Angsana New"/>
        <a:font script="Hans" typeface="宋体"/>
        <a:font script="Ethi" typeface="Nyala"/>
        <a:font script="Deva" typeface="Mangal"/>
        <a:font script="Beng" typeface="Vrinda"/>
        <a:font script="Orya" typeface="Kalinga"/>
        <a:font script="Guru" typeface="Raa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テーマ1">
        <a:dk1>
          <a:srgbClr val="264C72"/>
        </a:dk1>
        <a:lt1>
          <a:srgbClr val="FFFFFF"/>
        </a:lt1>
        <a:dk2>
          <a:srgbClr val="347775"/>
        </a:dk2>
        <a:lt2>
          <a:srgbClr val="D7D7D7"/>
        </a:lt2>
        <a:accent1>
          <a:srgbClr val="63A6A4"/>
        </a:accent1>
        <a:accent2>
          <a:srgbClr val="323232"/>
        </a:accent2>
        <a:accent3>
          <a:srgbClr val="9D9C9C"/>
        </a:accent3>
        <a:accent4>
          <a:srgbClr val="C1C0C0"/>
        </a:accent4>
        <a:accent5>
          <a:srgbClr val="E5E4E4"/>
        </a:accent5>
        <a:accent6>
          <a:srgbClr val="716340"/>
        </a:accent6>
        <a:hlink>
          <a:srgbClr val="F9F1D3"/>
        </a:hlink>
        <a:folHlink>
          <a:srgbClr val="E2C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2">
        <a:dk1>
          <a:srgbClr val="000000"/>
        </a:dk1>
        <a:lt1>
          <a:srgbClr val="FFFFFF"/>
        </a:lt1>
        <a:dk2>
          <a:srgbClr val="538E2F"/>
        </a:dk2>
        <a:lt2>
          <a:srgbClr val="D5E8B5"/>
        </a:lt2>
        <a:accent1>
          <a:srgbClr val="7FA854"/>
        </a:accent1>
        <a:accent2>
          <a:srgbClr val="1C4001"/>
        </a:accent2>
        <a:accent3>
          <a:srgbClr val="838B33"/>
        </a:accent3>
        <a:accent4>
          <a:srgbClr val="B3BE4E"/>
        </a:accent4>
        <a:accent5>
          <a:srgbClr val="FD8A03"/>
        </a:accent5>
        <a:accent6>
          <a:srgbClr val="000099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3">
        <a:dk1>
          <a:srgbClr val="1B3F63"/>
        </a:dk1>
        <a:lt1>
          <a:srgbClr val="FFFFFF"/>
        </a:lt1>
        <a:dk2>
          <a:srgbClr val="849FB5"/>
        </a:dk2>
        <a:lt2>
          <a:srgbClr val="EAF1F7"/>
        </a:lt2>
        <a:accent1>
          <a:srgbClr val="356B9D"/>
        </a:accent1>
        <a:accent2>
          <a:srgbClr val="003366"/>
        </a:accent2>
        <a:accent3>
          <a:srgbClr val="6F8FA9"/>
        </a:accent3>
        <a:accent4>
          <a:srgbClr val="585E68"/>
        </a:accent4>
        <a:accent5>
          <a:srgbClr val="000066"/>
        </a:accent5>
        <a:accent6>
          <a:srgbClr val="666699"/>
        </a:accent6>
        <a:hlink>
          <a:srgbClr val="4E6B83"/>
        </a:hlink>
        <a:folHlink>
          <a:srgbClr val="D3D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4">
        <a:dk1>
          <a:srgbClr val="000000"/>
        </a:dk1>
        <a:lt1>
          <a:srgbClr val="FFFFFF"/>
        </a:lt1>
        <a:dk2>
          <a:srgbClr val="1E1400"/>
        </a:dk2>
        <a:lt2>
          <a:srgbClr val="B2A390"/>
        </a:lt2>
        <a:accent1>
          <a:srgbClr val="996633"/>
        </a:accent1>
        <a:accent2>
          <a:srgbClr val="ABA97D"/>
        </a:accent2>
        <a:accent3>
          <a:srgbClr val="5F5241"/>
        </a:accent3>
        <a:accent4>
          <a:srgbClr val="333300"/>
        </a:accent4>
        <a:accent5>
          <a:srgbClr val="663300"/>
        </a:accent5>
        <a:accent6>
          <a:srgbClr val="ABA97D"/>
        </a:accent6>
        <a:hlink>
          <a:srgbClr val="00B0F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5">
        <a:dk1>
          <a:srgbClr val="796A5B"/>
        </a:dk1>
        <a:lt1>
          <a:srgbClr val="FFFFFF"/>
        </a:lt1>
        <a:dk2>
          <a:srgbClr val="3C351C"/>
        </a:dk2>
        <a:lt2>
          <a:srgbClr val="E0D4C6"/>
        </a:lt2>
        <a:accent1>
          <a:srgbClr val="381D1C"/>
        </a:accent1>
        <a:accent2>
          <a:srgbClr val="9F9081"/>
        </a:accent2>
        <a:accent3>
          <a:srgbClr val="2952A5"/>
        </a:accent3>
        <a:accent4>
          <a:srgbClr val="A73422"/>
        </a:accent4>
        <a:accent5>
          <a:srgbClr val="848C31"/>
        </a:accent5>
        <a:accent6>
          <a:srgbClr val="EAAD36"/>
        </a:accent6>
        <a:hlink>
          <a:srgbClr val="BBAB6F"/>
        </a:hlink>
        <a:folHlink>
          <a:srgbClr val="584E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6">
        <a:dk1>
          <a:srgbClr val="0671C3"/>
        </a:dk1>
        <a:lt1>
          <a:srgbClr val="FFFFFF"/>
        </a:lt1>
        <a:dk2>
          <a:srgbClr val="0D4390"/>
        </a:dk2>
        <a:lt2>
          <a:srgbClr val="C9C9C9"/>
        </a:lt2>
        <a:accent1>
          <a:srgbClr val="436F9F"/>
        </a:accent1>
        <a:accent2>
          <a:srgbClr val="128298"/>
        </a:accent2>
        <a:accent3>
          <a:srgbClr val="53548A"/>
        </a:accent3>
        <a:accent4>
          <a:srgbClr val="963A98"/>
        </a:accent4>
        <a:accent5>
          <a:srgbClr val="33CCCC"/>
        </a:accent5>
        <a:accent6>
          <a:srgbClr val="627AAE"/>
        </a:accent6>
        <a:hlink>
          <a:srgbClr val="0000FF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7">
        <a:dk1>
          <a:srgbClr val="CEC4BC"/>
        </a:dk1>
        <a:lt1>
          <a:srgbClr val="FFFFFF"/>
        </a:lt1>
        <a:dk2>
          <a:srgbClr val="847062"/>
        </a:dk2>
        <a:lt2>
          <a:srgbClr val="57402F"/>
        </a:lt2>
        <a:accent1>
          <a:srgbClr val="57402F"/>
        </a:accent1>
        <a:accent2>
          <a:srgbClr val="D83D5C"/>
        </a:accent2>
        <a:accent3>
          <a:srgbClr val="94C7CC"/>
        </a:accent3>
        <a:accent4>
          <a:srgbClr val="E39B53"/>
        </a:accent4>
        <a:accent5>
          <a:srgbClr val="C45865"/>
        </a:accent5>
        <a:accent6>
          <a:srgbClr val="B2B2B2"/>
        </a:accent6>
        <a:hlink>
          <a:srgbClr val="E27B25"/>
        </a:hlink>
        <a:folHlink>
          <a:srgbClr val="D280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8">
        <a:dk1>
          <a:srgbClr val="B4B4B4"/>
        </a:dk1>
        <a:lt1>
          <a:srgbClr val="F2F2F2"/>
        </a:lt1>
        <a:dk2>
          <a:srgbClr val="FFE68B"/>
        </a:dk2>
        <a:lt2>
          <a:srgbClr val="FFFAEB"/>
        </a:lt2>
        <a:accent1>
          <a:srgbClr val="FFAE00"/>
        </a:accent1>
        <a:accent2>
          <a:srgbClr val="FFCF1B"/>
        </a:accent2>
        <a:accent3>
          <a:srgbClr val="FD8A03"/>
        </a:accent3>
        <a:accent4>
          <a:srgbClr val="FF5509"/>
        </a:accent4>
        <a:accent5>
          <a:srgbClr val="FF9566"/>
        </a:accent5>
        <a:accent6>
          <a:srgbClr val="521B00"/>
        </a:accent6>
        <a:hlink>
          <a:srgbClr val="FF3300"/>
        </a:hlink>
        <a:folHlink>
          <a:srgbClr val="FF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9">
        <a:dk1>
          <a:srgbClr val="FE6100"/>
        </a:dk1>
        <a:lt1>
          <a:srgbClr val="FFFFFF"/>
        </a:lt1>
        <a:dk2>
          <a:srgbClr val="363636"/>
        </a:dk2>
        <a:lt2>
          <a:srgbClr val="F79015"/>
        </a:lt2>
        <a:accent1>
          <a:srgbClr val="FF4546"/>
        </a:accent1>
        <a:accent2>
          <a:srgbClr val="D8D8D8"/>
        </a:accent2>
        <a:accent3>
          <a:srgbClr val="FFCC00"/>
        </a:accent3>
        <a:accent4>
          <a:srgbClr val="823200"/>
        </a:accent4>
        <a:accent5>
          <a:srgbClr val="858585"/>
        </a:accent5>
        <a:accent6>
          <a:srgbClr val="993366"/>
        </a:accent6>
        <a:hlink>
          <a:srgbClr val="CCFF33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0">
        <a:dk1>
          <a:srgbClr val="000000"/>
        </a:dk1>
        <a:lt1>
          <a:srgbClr val="FFFFFF"/>
        </a:lt1>
        <a:dk2>
          <a:srgbClr val="3337D5"/>
        </a:dk2>
        <a:lt2>
          <a:srgbClr val="2B9DD7"/>
        </a:lt2>
        <a:accent1>
          <a:srgbClr val="337CD6"/>
        </a:accent1>
        <a:accent2>
          <a:srgbClr val="3333FF"/>
        </a:accent2>
        <a:accent3>
          <a:srgbClr val="99CCFF"/>
        </a:accent3>
        <a:accent4>
          <a:srgbClr val="C8E3FF"/>
        </a:accent4>
        <a:accent5>
          <a:srgbClr val="66C408"/>
        </a:accent5>
        <a:accent6>
          <a:srgbClr val="FF6F00"/>
        </a:accent6>
        <a:hlink>
          <a:srgbClr val="B0D6F6"/>
        </a:hlink>
        <a:folHlink>
          <a:srgbClr val="7FA9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1">
        <a:dk1>
          <a:srgbClr val="323232"/>
        </a:dk1>
        <a:lt1>
          <a:srgbClr val="FFFFFF"/>
        </a:lt1>
        <a:dk2>
          <a:srgbClr val="998EB0"/>
        </a:dk2>
        <a:lt2>
          <a:srgbClr val="C0CEC8"/>
        </a:lt2>
        <a:accent1>
          <a:srgbClr val="C2C4D0"/>
        </a:accent1>
        <a:accent2>
          <a:srgbClr val="78629C"/>
        </a:accent2>
        <a:accent3>
          <a:srgbClr val="CABEAE"/>
        </a:accent3>
        <a:accent4>
          <a:srgbClr val="FFC39B"/>
        </a:accent4>
        <a:accent5>
          <a:srgbClr val="F0F5F3"/>
        </a:accent5>
        <a:accent6>
          <a:srgbClr val="4B7939"/>
        </a:accent6>
        <a:hlink>
          <a:srgbClr val="F9F1D3"/>
        </a:hlink>
        <a:folHlink>
          <a:srgbClr val="E2CD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2">
        <a:dk1>
          <a:srgbClr val="000000"/>
        </a:dk1>
        <a:lt1>
          <a:srgbClr val="FFFFFF"/>
        </a:lt1>
        <a:dk2>
          <a:srgbClr val="031F57"/>
        </a:dk2>
        <a:lt2>
          <a:srgbClr val="D7F5FF"/>
        </a:lt2>
        <a:accent1>
          <a:srgbClr val="063879"/>
        </a:accent1>
        <a:accent2>
          <a:srgbClr val="5B9EF7"/>
        </a:accent2>
        <a:accent3>
          <a:srgbClr val="008DBB"/>
        </a:accent3>
        <a:accent4>
          <a:srgbClr val="37CFFF"/>
        </a:accent4>
        <a:accent5>
          <a:srgbClr val="CBD2D7"/>
        </a:accent5>
        <a:accent6>
          <a:srgbClr val="5C6E7A"/>
        </a:accent6>
        <a:hlink>
          <a:srgbClr val="28D3EA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3">
        <a:dk1>
          <a:srgbClr val="3F3F3F"/>
        </a:dk1>
        <a:lt1>
          <a:srgbClr val="FFFFFF"/>
        </a:lt1>
        <a:dk2>
          <a:srgbClr val="037CD7"/>
        </a:dk2>
        <a:lt2>
          <a:srgbClr val="CCECFF"/>
        </a:lt2>
        <a:accent1>
          <a:srgbClr val="062466"/>
        </a:accent1>
        <a:accent2>
          <a:srgbClr val="2D88D3"/>
        </a:accent2>
        <a:accent3>
          <a:srgbClr val="54E2D4"/>
        </a:accent3>
        <a:accent4>
          <a:srgbClr val="92D050"/>
        </a:accent4>
        <a:accent5>
          <a:srgbClr val="3366CC"/>
        </a:accent5>
        <a:accent6>
          <a:srgbClr val="FFCC00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4">
        <a:dk1>
          <a:srgbClr val="000000"/>
        </a:dk1>
        <a:lt1>
          <a:srgbClr val="FFFFFF"/>
        </a:lt1>
        <a:dk2>
          <a:srgbClr val="D4C7CB"/>
        </a:dk2>
        <a:lt2>
          <a:srgbClr val="F3DF88"/>
        </a:lt2>
        <a:accent1>
          <a:srgbClr val="464D46"/>
        </a:accent1>
        <a:accent2>
          <a:srgbClr val="E5705D"/>
        </a:accent2>
        <a:accent3>
          <a:srgbClr val="2D9B9B"/>
        </a:accent3>
        <a:accent4>
          <a:srgbClr val="5A4E56"/>
        </a:accent4>
        <a:accent5>
          <a:srgbClr val="DBF3F4"/>
        </a:accent5>
        <a:accent6>
          <a:srgbClr val="9A8B95"/>
        </a:accent6>
        <a:hlink>
          <a:srgbClr val="EAC731"/>
        </a:hlink>
        <a:folHlink>
          <a:srgbClr val="AC39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5">
        <a:dk1>
          <a:srgbClr val="333333"/>
        </a:dk1>
        <a:lt1>
          <a:srgbClr val="FFFFFF"/>
        </a:lt1>
        <a:dk2>
          <a:srgbClr val="24AA7E"/>
        </a:dk2>
        <a:lt2>
          <a:srgbClr val="B9D6DB"/>
        </a:lt2>
        <a:accent1>
          <a:srgbClr val="2E6774"/>
        </a:accent1>
        <a:accent2>
          <a:srgbClr val="00825A"/>
        </a:accent2>
        <a:accent3>
          <a:srgbClr val="31255D"/>
        </a:accent3>
        <a:accent4>
          <a:srgbClr val="49711E"/>
        </a:accent4>
        <a:accent5>
          <a:srgbClr val="92D050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6">
        <a:dk1>
          <a:srgbClr val="000000"/>
        </a:dk1>
        <a:lt1>
          <a:srgbClr val="FFFFFF"/>
        </a:lt1>
        <a:dk2>
          <a:srgbClr val="323010"/>
        </a:dk2>
        <a:lt2>
          <a:srgbClr val="2F9CA7"/>
        </a:lt2>
        <a:accent1>
          <a:srgbClr val="52431A"/>
        </a:accent1>
        <a:accent2>
          <a:srgbClr val="6B6823"/>
        </a:accent2>
        <a:accent3>
          <a:srgbClr val="63C8D3"/>
        </a:accent3>
        <a:accent4>
          <a:srgbClr val="278089"/>
        </a:accent4>
        <a:accent5>
          <a:srgbClr val="8495A0"/>
        </a:accent5>
        <a:accent6>
          <a:srgbClr val="777777"/>
        </a:accent6>
        <a:hlink>
          <a:srgbClr val="28D3EA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7">
        <a:dk1>
          <a:srgbClr val="333333"/>
        </a:dk1>
        <a:lt1>
          <a:srgbClr val="A5A5A5"/>
        </a:lt1>
        <a:dk2>
          <a:srgbClr val="5F5F5F"/>
        </a:dk2>
        <a:lt2>
          <a:srgbClr val="36424A"/>
        </a:lt2>
        <a:accent1>
          <a:srgbClr val="4185BA"/>
        </a:accent1>
        <a:accent2>
          <a:srgbClr val="4C5FCF"/>
        </a:accent2>
        <a:accent3>
          <a:srgbClr val="47526C"/>
        </a:accent3>
        <a:accent4>
          <a:srgbClr val="483B81"/>
        </a:accent4>
        <a:accent5>
          <a:srgbClr val="7B417B"/>
        </a:accent5>
        <a:accent6>
          <a:srgbClr val="B20D1E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8">
        <a:dk1>
          <a:srgbClr val="7B4D7C"/>
        </a:dk1>
        <a:lt1>
          <a:srgbClr val="F3F0F4"/>
        </a:lt1>
        <a:dk2>
          <a:srgbClr val="888888"/>
        </a:dk2>
        <a:lt2>
          <a:srgbClr val="5A3452"/>
        </a:lt2>
        <a:accent1>
          <a:srgbClr val="CD1973"/>
        </a:accent1>
        <a:accent2>
          <a:srgbClr val="3A3A3A"/>
        </a:accent2>
        <a:accent3>
          <a:srgbClr val="5E2856"/>
        </a:accent3>
        <a:accent4>
          <a:srgbClr val="525252"/>
        </a:accent4>
        <a:accent5>
          <a:srgbClr val="841490"/>
        </a:accent5>
        <a:accent6>
          <a:srgbClr val="4686BA"/>
        </a:accent6>
        <a:hlink>
          <a:srgbClr val="FE19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19">
        <a:dk1>
          <a:srgbClr val="3F3F3F"/>
        </a:dk1>
        <a:lt1>
          <a:srgbClr val="F2F2F2"/>
        </a:lt1>
        <a:dk2>
          <a:srgbClr val="4A452A"/>
        </a:dk2>
        <a:lt2>
          <a:srgbClr val="AAB16E"/>
        </a:lt2>
        <a:accent1>
          <a:srgbClr val="B19D7B"/>
        </a:accent1>
        <a:accent2>
          <a:srgbClr val="92715C"/>
        </a:accent2>
        <a:accent3>
          <a:srgbClr val="E5E4E4"/>
        </a:accent3>
        <a:accent4>
          <a:srgbClr val="576B49"/>
        </a:accent4>
        <a:accent5>
          <a:srgbClr val="9CB2BC"/>
        </a:accent5>
        <a:accent6>
          <a:srgbClr val="800000"/>
        </a:accent6>
        <a:hlink>
          <a:srgbClr val="F9F1D3"/>
        </a:hlink>
        <a:folHlink>
          <a:srgbClr val="E2CD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20">
        <a:dk1>
          <a:srgbClr val="505343"/>
        </a:dk1>
        <a:lt1>
          <a:srgbClr val="FFFFFF"/>
        </a:lt1>
        <a:dk2>
          <a:srgbClr val="D2C449"/>
        </a:dk2>
        <a:lt2>
          <a:srgbClr val="D9D9B9"/>
        </a:lt2>
        <a:accent1>
          <a:srgbClr val="6B6F5A"/>
        </a:accent1>
        <a:accent2>
          <a:srgbClr val="AA9D2A"/>
        </a:accent2>
        <a:accent3>
          <a:srgbClr val="8D977E"/>
        </a:accent3>
        <a:accent4>
          <a:srgbClr val="434343"/>
        </a:accent4>
        <a:accent5>
          <a:srgbClr val="ABB76B"/>
        </a:accent5>
        <a:accent6>
          <a:srgbClr val="EFC511"/>
        </a:accent6>
        <a:hlink>
          <a:srgbClr val="2B5463"/>
        </a:hlink>
        <a:folHlink>
          <a:srgbClr val="3F89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21">
        <a:dk1>
          <a:srgbClr val="242424"/>
        </a:dk1>
        <a:lt1>
          <a:srgbClr val="FFFFFF"/>
        </a:lt1>
        <a:dk2>
          <a:srgbClr val="352B33"/>
        </a:dk2>
        <a:lt2>
          <a:srgbClr val="D6CCD4"/>
        </a:lt2>
        <a:accent1>
          <a:srgbClr val="846D7F"/>
        </a:accent1>
        <a:accent2>
          <a:srgbClr val="DC947E"/>
        </a:accent2>
        <a:accent3>
          <a:srgbClr val="D47A5E"/>
        </a:accent3>
        <a:accent4>
          <a:srgbClr val="E6CBA0"/>
        </a:accent4>
        <a:accent5>
          <a:srgbClr val="CF9C49"/>
        </a:accent5>
        <a:accent6>
          <a:srgbClr val="DED97C"/>
        </a:accent6>
        <a:hlink>
          <a:srgbClr val="FFFFFF"/>
        </a:hlink>
        <a:folHlink>
          <a:srgbClr val="783F5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</Words>
  <Application>Microsoft Office PowerPoint</Application>
  <PresentationFormat>画面に合わせる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ベルツ花夫人と黒須巳之吉先生 　　の夫人で元エミールスクリバ　トモエさん</vt:lpstr>
      <vt:lpstr>黒須巳之吉先生とトモエ夫人に 黒須林蔵祖父の記念写真</vt:lpstr>
      <vt:lpstr>エミールスクリバ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スライド1</dc:title>
  <dc:creator>User</dc:creator>
  <cp:lastModifiedBy>高橋日出雄</cp:lastModifiedBy>
  <cp:revision>7</cp:revision>
  <dcterms:created xsi:type="dcterms:W3CDTF">2015-10-18T11:56:01Z</dcterms:created>
  <dcterms:modified xsi:type="dcterms:W3CDTF">2015-10-19T00:21:30Z</dcterms:modified>
</cp:coreProperties>
</file>